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8" r:id="rId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26" autoAdjust="0"/>
  </p:normalViewPr>
  <p:slideViewPr>
    <p:cSldViewPr>
      <p:cViewPr varScale="1">
        <p:scale>
          <a:sx n="77" d="100"/>
          <a:sy n="77" d="100"/>
        </p:scale>
        <p:origin x="9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bio Barbato" userId="2846cfdc-7d0b-4b19-9b6e-225cf467ce8a" providerId="ADAL" clId="{886FB8DA-E038-4C35-A542-C80E6B9A84B8}"/>
    <pc:docChg chg="custSel delSld modSld">
      <pc:chgData name="Fabio Barbato" userId="2846cfdc-7d0b-4b19-9b6e-225cf467ce8a" providerId="ADAL" clId="{886FB8DA-E038-4C35-A542-C80E6B9A84B8}" dt="2024-04-19T07:12:04.560" v="2" actId="478"/>
      <pc:docMkLst>
        <pc:docMk/>
      </pc:docMkLst>
      <pc:sldChg chg="del">
        <pc:chgData name="Fabio Barbato" userId="2846cfdc-7d0b-4b19-9b6e-225cf467ce8a" providerId="ADAL" clId="{886FB8DA-E038-4C35-A542-C80E6B9A84B8}" dt="2024-04-19T07:11:57.419" v="0" actId="47"/>
        <pc:sldMkLst>
          <pc:docMk/>
          <pc:sldMk cId="0" sldId="258"/>
        </pc:sldMkLst>
      </pc:sldChg>
      <pc:sldChg chg="del">
        <pc:chgData name="Fabio Barbato" userId="2846cfdc-7d0b-4b19-9b6e-225cf467ce8a" providerId="ADAL" clId="{886FB8DA-E038-4C35-A542-C80E6B9A84B8}" dt="2024-04-19T07:11:57.419" v="0" actId="47"/>
        <pc:sldMkLst>
          <pc:docMk/>
          <pc:sldMk cId="0" sldId="259"/>
        </pc:sldMkLst>
      </pc:sldChg>
      <pc:sldChg chg="del">
        <pc:chgData name="Fabio Barbato" userId="2846cfdc-7d0b-4b19-9b6e-225cf467ce8a" providerId="ADAL" clId="{886FB8DA-E038-4C35-A542-C80E6B9A84B8}" dt="2024-04-19T07:11:57.419" v="0" actId="47"/>
        <pc:sldMkLst>
          <pc:docMk/>
          <pc:sldMk cId="4253098309" sldId="260"/>
        </pc:sldMkLst>
      </pc:sldChg>
      <pc:sldChg chg="del">
        <pc:chgData name="Fabio Barbato" userId="2846cfdc-7d0b-4b19-9b6e-225cf467ce8a" providerId="ADAL" clId="{886FB8DA-E038-4C35-A542-C80E6B9A84B8}" dt="2024-04-19T07:11:57.419" v="0" actId="47"/>
        <pc:sldMkLst>
          <pc:docMk/>
          <pc:sldMk cId="984317509" sldId="261"/>
        </pc:sldMkLst>
      </pc:sldChg>
      <pc:sldChg chg="del">
        <pc:chgData name="Fabio Barbato" userId="2846cfdc-7d0b-4b19-9b6e-225cf467ce8a" providerId="ADAL" clId="{886FB8DA-E038-4C35-A542-C80E6B9A84B8}" dt="2024-04-19T07:11:57.419" v="0" actId="47"/>
        <pc:sldMkLst>
          <pc:docMk/>
          <pc:sldMk cId="3535934481" sldId="262"/>
        </pc:sldMkLst>
      </pc:sldChg>
      <pc:sldChg chg="del">
        <pc:chgData name="Fabio Barbato" userId="2846cfdc-7d0b-4b19-9b6e-225cf467ce8a" providerId="ADAL" clId="{886FB8DA-E038-4C35-A542-C80E6B9A84B8}" dt="2024-04-19T07:11:57.419" v="0" actId="47"/>
        <pc:sldMkLst>
          <pc:docMk/>
          <pc:sldMk cId="397797460" sldId="263"/>
        </pc:sldMkLst>
      </pc:sldChg>
      <pc:sldChg chg="del">
        <pc:chgData name="Fabio Barbato" userId="2846cfdc-7d0b-4b19-9b6e-225cf467ce8a" providerId="ADAL" clId="{886FB8DA-E038-4C35-A542-C80E6B9A84B8}" dt="2024-04-19T07:11:57.419" v="0" actId="47"/>
        <pc:sldMkLst>
          <pc:docMk/>
          <pc:sldMk cId="3461113350" sldId="264"/>
        </pc:sldMkLst>
      </pc:sldChg>
      <pc:sldChg chg="del">
        <pc:chgData name="Fabio Barbato" userId="2846cfdc-7d0b-4b19-9b6e-225cf467ce8a" providerId="ADAL" clId="{886FB8DA-E038-4C35-A542-C80E6B9A84B8}" dt="2024-04-19T07:11:57.419" v="0" actId="47"/>
        <pc:sldMkLst>
          <pc:docMk/>
          <pc:sldMk cId="3311412142" sldId="265"/>
        </pc:sldMkLst>
      </pc:sldChg>
      <pc:sldChg chg="del">
        <pc:chgData name="Fabio Barbato" userId="2846cfdc-7d0b-4b19-9b6e-225cf467ce8a" providerId="ADAL" clId="{886FB8DA-E038-4C35-A542-C80E6B9A84B8}" dt="2024-04-19T07:11:57.419" v="0" actId="47"/>
        <pc:sldMkLst>
          <pc:docMk/>
          <pc:sldMk cId="1947346470" sldId="266"/>
        </pc:sldMkLst>
      </pc:sldChg>
      <pc:sldChg chg="del">
        <pc:chgData name="Fabio Barbato" userId="2846cfdc-7d0b-4b19-9b6e-225cf467ce8a" providerId="ADAL" clId="{886FB8DA-E038-4C35-A542-C80E6B9A84B8}" dt="2024-04-19T07:11:57.419" v="0" actId="47"/>
        <pc:sldMkLst>
          <pc:docMk/>
          <pc:sldMk cId="3466323917" sldId="267"/>
        </pc:sldMkLst>
      </pc:sldChg>
      <pc:sldChg chg="delSp mod">
        <pc:chgData name="Fabio Barbato" userId="2846cfdc-7d0b-4b19-9b6e-225cf467ce8a" providerId="ADAL" clId="{886FB8DA-E038-4C35-A542-C80E6B9A84B8}" dt="2024-04-19T07:12:04.560" v="2" actId="478"/>
        <pc:sldMkLst>
          <pc:docMk/>
          <pc:sldMk cId="3724635772" sldId="268"/>
        </pc:sldMkLst>
        <pc:spChg chg="del">
          <ac:chgData name="Fabio Barbato" userId="2846cfdc-7d0b-4b19-9b6e-225cf467ce8a" providerId="ADAL" clId="{886FB8DA-E038-4C35-A542-C80E6B9A84B8}" dt="2024-04-19T07:12:04.560" v="2" actId="478"/>
          <ac:spMkLst>
            <pc:docMk/>
            <pc:sldMk cId="3724635772" sldId="268"/>
            <ac:spMk id="32" creationId="{00000000-0000-0000-0000-000000000000}"/>
          </ac:spMkLst>
        </pc:spChg>
        <pc:picChg chg="del">
          <ac:chgData name="Fabio Barbato" userId="2846cfdc-7d0b-4b19-9b6e-225cf467ce8a" providerId="ADAL" clId="{886FB8DA-E038-4C35-A542-C80E6B9A84B8}" dt="2024-04-19T07:12:01.760" v="1" actId="478"/>
          <ac:picMkLst>
            <pc:docMk/>
            <pc:sldMk cId="3724635772" sldId="268"/>
            <ac:picMk id="1038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8C21-2416-4176-9C57-6CAF64725EBA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8FD0-D984-4F75-AC16-015368488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8C21-2416-4176-9C57-6CAF64725EBA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8FD0-D984-4F75-AC16-015368488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8C21-2416-4176-9C57-6CAF64725EBA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8FD0-D984-4F75-AC16-015368488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8C21-2416-4176-9C57-6CAF64725EBA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8FD0-D984-4F75-AC16-015368488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8C21-2416-4176-9C57-6CAF64725EBA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8FD0-D984-4F75-AC16-015368488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8C21-2416-4176-9C57-6CAF64725EBA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8FD0-D984-4F75-AC16-015368488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8C21-2416-4176-9C57-6CAF64725EBA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8FD0-D984-4F75-AC16-015368488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8C21-2416-4176-9C57-6CAF64725EBA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8FD0-D984-4F75-AC16-015368488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8C21-2416-4176-9C57-6CAF64725EBA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8FD0-D984-4F75-AC16-015368488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8C21-2416-4176-9C57-6CAF64725EBA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8FD0-D984-4F75-AC16-015368488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8C21-2416-4176-9C57-6CAF64725EBA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8FD0-D984-4F75-AC16-015368488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98C21-2416-4176-9C57-6CAF64725EBA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58FD0-D984-4F75-AC16-015368488A2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Picture 65"/>
          <p:cNvSpPr>
            <a:spLocks noChangeAspect="1" noChangeArrowheads="1"/>
          </p:cNvSpPr>
          <p:nvPr/>
        </p:nvSpPr>
        <p:spPr bwMode="auto">
          <a:xfrm>
            <a:off x="6497638" y="1041400"/>
            <a:ext cx="2360612" cy="177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1" name="Rectangle 40"/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42" name="Rectangle 41"/>
          <p:cNvSpPr>
            <a:spLocks noChangeArrowheads="1"/>
          </p:cNvSpPr>
          <p:nvPr/>
        </p:nvSpPr>
        <p:spPr bwMode="auto">
          <a:xfrm>
            <a:off x="0" y="6096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43" name="Rectangle 43"/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44" name="Rectangle 44"/>
          <p:cNvSpPr>
            <a:spLocks noChangeArrowheads="1"/>
          </p:cNvSpPr>
          <p:nvPr/>
        </p:nvSpPr>
        <p:spPr bwMode="auto">
          <a:xfrm>
            <a:off x="0" y="6096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" name="Slide Number Placeholder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D62FD6-DBB6-401C-87FB-D294178F5AF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58" name="TextBox 8"/>
          <p:cNvSpPr txBox="1">
            <a:spLocks noChangeArrowheads="1"/>
          </p:cNvSpPr>
          <p:nvPr/>
        </p:nvSpPr>
        <p:spPr bwMode="auto">
          <a:xfrm>
            <a:off x="2584451" y="214313"/>
            <a:ext cx="4559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cs typeface="Arial" charset="0"/>
              </a:rPr>
              <a:t>L – </a:t>
            </a:r>
            <a:r>
              <a:rPr lang="en-US" sz="1400" b="1" dirty="0">
                <a:cs typeface="Arial" charset="0"/>
              </a:rPr>
              <a:t>110V power supply grinder wiring diagram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E31D2959-5CC8-4D53-83AB-9D1925661F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985" y="609600"/>
            <a:ext cx="5570030" cy="61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635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E761CFD41E884795BDB37276152EAF" ma:contentTypeVersion="16" ma:contentTypeDescription="Create a new document." ma:contentTypeScope="" ma:versionID="e7753c7acba7a40dd1434ae1c92685a1">
  <xsd:schema xmlns:xsd="http://www.w3.org/2001/XMLSchema" xmlns:xs="http://www.w3.org/2001/XMLSchema" xmlns:p="http://schemas.microsoft.com/office/2006/metadata/properties" xmlns:ns2="851459d5-ee47-4ce7-875e-cbf84380831f" xmlns:ns3="7a3aea85-00a0-4ab3-8f2d-ed0ce3e32df4" targetNamespace="http://schemas.microsoft.com/office/2006/metadata/properties" ma:root="true" ma:fieldsID="01b01439604d9ba5a0b1cf9d594038d5" ns2:_="" ns3:_="">
    <xsd:import namespace="851459d5-ee47-4ce7-875e-cbf84380831f"/>
    <xsd:import namespace="7a3aea85-00a0-4ab3-8f2d-ed0ce3e32d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_Flow_SignoffStatus" minOccurs="0"/>
                <xsd:element ref="ns2:Date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1459d5-ee47-4ce7-875e-cbf8438083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Flow_SignoffStatus" ma:index="12" nillable="true" ma:displayName="Sign-off status" ma:internalName="Sign_x002d_off_x0020_status">
      <xsd:simpleType>
        <xsd:restriction base="dms:Text"/>
      </xsd:simpleType>
    </xsd:element>
    <xsd:element name="Date" ma:index="13" nillable="true" ma:displayName="Date" ma:format="DateOnly" ma:internalName="Date">
      <xsd:simpleType>
        <xsd:restriction base="dms:DateTim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3aea85-00a0-4ab3-8f2d-ed0ce3e32df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hidden="true" ma:internalName="SharedWithDetail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851459d5-ee47-4ce7-875e-cbf84380831f" xsi:nil="true"/>
    <Date xmlns="851459d5-ee47-4ce7-875e-cbf84380831f" xsi:nil="true"/>
  </documentManagement>
</p:properties>
</file>

<file path=customXml/itemProps1.xml><?xml version="1.0" encoding="utf-8"?>
<ds:datastoreItem xmlns:ds="http://schemas.openxmlformats.org/officeDocument/2006/customXml" ds:itemID="{C98C0684-04BA-4FF0-938E-470FF4F831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1459d5-ee47-4ce7-875e-cbf84380831f"/>
    <ds:schemaRef ds:uri="7a3aea85-00a0-4ab3-8f2d-ed0ce3e32d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C005E5-99FE-4509-AA76-BBD8514C2B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2882C5-AA68-48B9-A69B-82FD3F6970C1}">
  <ds:schemaRefs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a3aea85-00a0-4ab3-8f2d-ed0ce3e32df4"/>
    <ds:schemaRef ds:uri="851459d5-ee47-4ce7-875e-cbf84380831f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28144</TotalTime>
  <Words>9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Luke Broderick</dc:creator>
  <cp:lastModifiedBy>Fabio Barbato</cp:lastModifiedBy>
  <cp:revision>206</cp:revision>
  <cp:lastPrinted>2024-03-27T10:46:41Z</cp:lastPrinted>
  <dcterms:created xsi:type="dcterms:W3CDTF">2012-10-08T10:20:04Z</dcterms:created>
  <dcterms:modified xsi:type="dcterms:W3CDTF">2024-04-19T07:12:06Z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0x01010045E761CFD41E884795BDB37276152EAF</vt:lpwstr>
  </property>
</Properties>
</file>